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0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7321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95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4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35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43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0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5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4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6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7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4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7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417F97D-D167-459C-B616-58CE1A33DE27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52C49-F513-4A0A-B0C2-0C2DACEAA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31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152983"/>
            <a:ext cx="9939944" cy="5705017"/>
          </a:xfrm>
        </p:spPr>
        <p:txBody>
          <a:bodyPr>
            <a:noAutofit/>
          </a:bodyPr>
          <a:lstStyle/>
          <a:p>
            <a:r>
              <a:rPr lang="en-US" sz="3200" dirty="0" smtClean="0"/>
              <a:t>A simple sentence has one subject and one predicate.</a:t>
            </a:r>
          </a:p>
          <a:p>
            <a:endParaRPr lang="en-US" sz="3200" dirty="0"/>
          </a:p>
          <a:p>
            <a:r>
              <a:rPr lang="en-US" sz="3200" dirty="0" smtClean="0"/>
              <a:t>Ms. Blazer went to Mexico. </a:t>
            </a:r>
          </a:p>
          <a:p>
            <a:pPr lvl="1"/>
            <a:r>
              <a:rPr lang="en-US" sz="2800" dirty="0" smtClean="0"/>
              <a:t>Subject: Ms. Blazer </a:t>
            </a:r>
          </a:p>
          <a:p>
            <a:pPr lvl="1"/>
            <a:r>
              <a:rPr lang="en-US" sz="2800" dirty="0" smtClean="0"/>
              <a:t>Predicate: went to Mexico</a:t>
            </a:r>
          </a:p>
          <a:p>
            <a:r>
              <a:rPr lang="en-US" sz="3200" dirty="0" smtClean="0"/>
              <a:t>Tom and Abraham play video games.</a:t>
            </a:r>
          </a:p>
          <a:p>
            <a:pPr lvl="1"/>
            <a:r>
              <a:rPr lang="en-US" sz="2800" dirty="0" smtClean="0"/>
              <a:t>Subject: Tom and Abraham</a:t>
            </a:r>
          </a:p>
          <a:p>
            <a:pPr lvl="1"/>
            <a:r>
              <a:rPr lang="en-US" sz="2800" dirty="0" smtClean="0"/>
              <a:t>Predicate: play video games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950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137408"/>
            <a:ext cx="9404723" cy="1400530"/>
          </a:xfrm>
        </p:spPr>
        <p:txBody>
          <a:bodyPr/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Compound Sentence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600" dirty="0" smtClean="0"/>
              <a:t> A compound sentence has more than one part that can stand alone (independent clauses).</a:t>
            </a:r>
          </a:p>
          <a:p>
            <a:endParaRPr lang="en-US" altLang="en-US" sz="3600" dirty="0"/>
          </a:p>
          <a:p>
            <a:r>
              <a:rPr lang="en-US" altLang="en-US" sz="3600" dirty="0" smtClean="0"/>
              <a:t>Ms. Blazer went to Mexico, and she bought a new hat. </a:t>
            </a:r>
          </a:p>
          <a:p>
            <a:r>
              <a:rPr lang="en-US" altLang="en-US" sz="3600" dirty="0" smtClean="0"/>
              <a:t>Tom swims, and Mary plays tennis.</a:t>
            </a:r>
            <a:endParaRPr lang="en-US" alt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Coordinating conjunctions- link two clauses together. </a:t>
            </a:r>
          </a:p>
          <a:p>
            <a:r>
              <a:rPr lang="en-US" sz="2400" dirty="0" smtClean="0"/>
              <a:t>FOR</a:t>
            </a:r>
          </a:p>
          <a:p>
            <a:r>
              <a:rPr lang="en-US" sz="2400" dirty="0" smtClean="0"/>
              <a:t>AND</a:t>
            </a:r>
          </a:p>
          <a:p>
            <a:r>
              <a:rPr lang="en-US" sz="2400" dirty="0" smtClean="0"/>
              <a:t>NOR</a:t>
            </a:r>
          </a:p>
          <a:p>
            <a:r>
              <a:rPr lang="en-US" sz="2400" dirty="0" smtClean="0"/>
              <a:t>BUT</a:t>
            </a:r>
          </a:p>
          <a:p>
            <a:r>
              <a:rPr lang="en-US" sz="2400" dirty="0" smtClean="0"/>
              <a:t>OR</a:t>
            </a:r>
          </a:p>
          <a:p>
            <a:r>
              <a:rPr lang="en-US" sz="2400" dirty="0" smtClean="0"/>
              <a:t>YET</a:t>
            </a:r>
          </a:p>
          <a:p>
            <a:r>
              <a:rPr lang="en-US" sz="2400" dirty="0" smtClean="0"/>
              <a:t>SO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55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Complex Sentence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3600" dirty="0" smtClean="0"/>
              <a:t> A complex sentence has at least two parts: one that can stand alone and another one that cannot.</a:t>
            </a:r>
          </a:p>
          <a:p>
            <a:endParaRPr lang="en-US" altLang="en-US" sz="3600" dirty="0"/>
          </a:p>
          <a:p>
            <a:r>
              <a:rPr lang="en-US" altLang="en-US" sz="3600" dirty="0" smtClean="0"/>
              <a:t>Ms</a:t>
            </a:r>
            <a:r>
              <a:rPr lang="en-US" altLang="en-US" sz="3600" dirty="0" smtClean="0"/>
              <a:t>. Blazer went to the movies, after work. </a:t>
            </a:r>
          </a:p>
          <a:p>
            <a:r>
              <a:rPr lang="en-US" altLang="en-US" sz="3600" dirty="0" smtClean="0"/>
              <a:t>After Joe did his homework, he played games</a:t>
            </a:r>
            <a:r>
              <a:rPr lang="en-US" altLang="en-US" sz="32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226</TotalTime>
  <Words>146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Sentence Types</vt:lpstr>
      <vt:lpstr>Simple Sentence</vt:lpstr>
      <vt:lpstr> Compound Sentence</vt:lpstr>
      <vt:lpstr>FANBOYS</vt:lpstr>
      <vt:lpstr>Complex Sentence</vt:lpstr>
    </vt:vector>
  </TitlesOfParts>
  <Company>CVUSD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Types</dc:title>
  <dc:creator>Blazer, Daniela L</dc:creator>
  <cp:lastModifiedBy>Blazer, Daniela L</cp:lastModifiedBy>
  <cp:revision>3</cp:revision>
  <dcterms:created xsi:type="dcterms:W3CDTF">2018-01-23T16:39:06Z</dcterms:created>
  <dcterms:modified xsi:type="dcterms:W3CDTF">2018-01-23T20:25:24Z</dcterms:modified>
</cp:coreProperties>
</file>