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6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8" r:id="rId11"/>
    <p:sldId id="25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69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4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01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7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10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1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4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6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1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90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60D384-6548-49BB-8443-2D49C0E517A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696A0E-6AFE-45C7-B220-EF793B3EB5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83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sblazerlcms.weebl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Room 40’s Rules &amp;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RETURNED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FILES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COMING SOON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Borrowing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BOOKS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SUPPLIES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RETURN!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FLEXIBLE 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ZERO TOLERANCE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TREAT THINGS WITH RESPECT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IT’S NOT WORKING, MOVE.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THIS IS OUR CLASSROOM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pperplate Gothic Light" panose="020E0507020206020404" pitchFamily="34" charset="0"/>
              </a:rPr>
              <a:t>In this classroom, we will work together in order to create a safe environment where everyone can succeed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pperplate Gothic Light" panose="020E0507020206020404" pitchFamily="34" charset="0"/>
              </a:rPr>
              <a:t>!</a:t>
            </a:r>
          </a:p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pperplate Gothic Light" panose="020E0507020206020404" pitchFamily="34" charset="0"/>
              </a:rPr>
              <a:t>What does this mean?</a:t>
            </a:r>
          </a:p>
          <a:p>
            <a:pPr lvl="1"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pperplate Gothic Light" panose="020E0507020206020404" pitchFamily="34" charset="0"/>
              </a:rPr>
              <a:t>See someone who may need help? Ask if you can help them!</a:t>
            </a:r>
          </a:p>
          <a:p>
            <a:pPr lvl="1"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pperplate Gothic Light" panose="020E0507020206020404" pitchFamily="34" charset="0"/>
              </a:rPr>
              <a:t>We are a family. We are kind. EVERYDAY!</a:t>
            </a:r>
          </a:p>
          <a:p>
            <a:pPr lvl="1"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pperplate Gothic Light" panose="020E0507020206020404" pitchFamily="34" charset="0"/>
              </a:rPr>
              <a:t>The sharpener is full? Help Ms. Blazer out and empty it!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pperplate Gothic Light" panose="020E0507020206020404" pitchFamily="34" charset="0"/>
                <a:sym typeface="Wingdings" panose="05000000000000000000" pitchFamily="2" charset="2"/>
              </a:rPr>
              <a:t></a:t>
            </a:r>
          </a:p>
          <a:p>
            <a:pPr lvl="1" algn="ctr"/>
            <a:r>
              <a:rPr lang="en-US" dirty="0">
                <a:solidFill>
                  <a:schemeClr val="accent2"/>
                </a:solidFill>
                <a:latin typeface="Copperplate Gothic Light" panose="020E0507020206020404" pitchFamily="34" charset="0"/>
                <a:sym typeface="Wingdings" panose="05000000000000000000" pitchFamily="2" charset="2"/>
              </a:rPr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you come into room 40: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LINE UP AGAINST THE WALL. STANDING!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SAY GOOD MORNING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MAKE EYE CONTACT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FIST BUMP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COME IN QUIETLY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READ THE BOARD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FOLLOW DIRECTIONS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6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CHAMPS!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HAVE YOU USED IT?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CONVERSATION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HELP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ACTIVITY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MOVEMENT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PARTICIPATION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SUCCESS!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</a:t>
            </a:r>
            <a:r>
              <a:rPr lang="en-US" dirty="0" err="1" smtClean="0"/>
              <a:t>bestyearever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ONLY SCHOOL RELATED</a:t>
            </a:r>
          </a:p>
          <a:p>
            <a:pPr lvl="1"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EVENTS</a:t>
            </a:r>
          </a:p>
          <a:p>
            <a:pPr lvl="1"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WE’RE LEARNING</a:t>
            </a:r>
          </a:p>
          <a:p>
            <a:pPr lvl="1"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CLASS JOKES</a:t>
            </a:r>
          </a:p>
          <a:p>
            <a:pPr lvl="1"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ETC.</a:t>
            </a:r>
          </a:p>
          <a:p>
            <a:pPr marL="128016" lvl="1" indent="0" algn="ctr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28016" lvl="1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FUN WAY TO STAY ENGAGED!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COMING SOON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http://msblazerlcms.weebly.com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HOMEWORK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CLASSWORK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COPIES OF PAPER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UPCOMING EVENTS AND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0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ABSENT 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BACK OF THE CLASSROOM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ONLY ONE WEEK AT A TIME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CLASS WEBSITE ALSO HAS COPIES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DON’T WAIT TOO LONG TO GET YOUR COPIES!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6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LATE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PROJECTS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 PAPERS: 10% OFF YOUR GRADE FOR EACH DAY IT IS LATE. 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HOMEWORK ASSIGNMENTS: POINTS OFF OR NOT ACCEPTED. 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MUST FILL OUT A LATE WORK SLIP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349</TotalTime>
  <Words>237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Copperplate Gothic Light</vt:lpstr>
      <vt:lpstr>Tw Cen MT</vt:lpstr>
      <vt:lpstr>Tw Cen MT Condensed</vt:lpstr>
      <vt:lpstr>Wingdings</vt:lpstr>
      <vt:lpstr>Wingdings 3</vt:lpstr>
      <vt:lpstr>Integral</vt:lpstr>
      <vt:lpstr>Room 40’s Rules &amp; Procedures</vt:lpstr>
      <vt:lpstr>THIS IS OUR CLASSROOM</vt:lpstr>
      <vt:lpstr>When you come into room 40:</vt:lpstr>
      <vt:lpstr>CHAMPS!</vt:lpstr>
      <vt:lpstr>#bestyearever</vt:lpstr>
      <vt:lpstr>BOGGLE</vt:lpstr>
      <vt:lpstr>Class Website</vt:lpstr>
      <vt:lpstr>ABSENT WORK!</vt:lpstr>
      <vt:lpstr>LATE WORK</vt:lpstr>
      <vt:lpstr>RETURNED WORK</vt:lpstr>
      <vt:lpstr>Borrowing Items</vt:lpstr>
      <vt:lpstr>FLEXIBLE SEATING</vt:lpstr>
    </vt:vector>
  </TitlesOfParts>
  <Company>CVUSD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Room 40’s Rules &amp; Procedures</dc:title>
  <dc:creator>Blazer, Daniela L</dc:creator>
  <cp:lastModifiedBy>Blazer, Daniela L</cp:lastModifiedBy>
  <cp:revision>11</cp:revision>
  <dcterms:created xsi:type="dcterms:W3CDTF">2017-08-22T20:36:21Z</dcterms:created>
  <dcterms:modified xsi:type="dcterms:W3CDTF">2019-08-26T16:48:42Z</dcterms:modified>
</cp:coreProperties>
</file>